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30/6/2021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C7F72E77-1A6B-4725-AF57-E9E3FA50C908}"/>
              </a:ext>
            </a:extLst>
          </p:cNvPr>
          <p:cNvSpPr txBox="1"/>
          <p:nvPr/>
        </p:nvSpPr>
        <p:spPr>
          <a:xfrm>
            <a:off x="3204416" y="2433977"/>
            <a:ext cx="57841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Ενίσχυση της επιχείρησης 'Ε. ΤΟΥΝΤΑ ΚΑΙ ΣΙΑ - ΠΑΡΟΧΗ ΥΠΗΡΕΣΙΩΝ ΕΣΤΙΑΤΟΡΙΟΥ ΚΑΙ ΑΛΛΩΝ Ε.Ε.' που επλήγη από τον Covid-19 στην Αττική' ["Ε. </a:t>
            </a:r>
            <a:r>
              <a:rPr lang="el-GR" sz="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ΤΟΥΝΤΑ ΚΑΙ ΣΙΑ- ΠΑΡΟΧΗ ΥΠΗΡΕΣΙΩΝ ΕΣΤΙΑΤΟΡΙΟΥ Κ] [ΑΤΤΕ3-0308541] </a:t>
            </a:r>
            <a:endParaRPr lang="el-GR" sz="800" dirty="0"/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7C6AAF81-5820-4326-A8CC-31F484B49204}"/>
              </a:ext>
            </a:extLst>
          </p:cNvPr>
          <p:cNvSpPr txBox="1"/>
          <p:nvPr/>
        </p:nvSpPr>
        <p:spPr>
          <a:xfrm>
            <a:off x="3256804" y="2815010"/>
            <a:ext cx="56015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Ε ΤΟΥΝΤΑ ΚΑΙ ΣΙΑ ΠΑΡΟΧΗ ΥΠΗΡΕΣΙΩΝ ΕΣΤΙΑΤΟΡΙΟΥ ΚΑΙ ΑΛΛΩΝ ΕΕ - 997496675 </a:t>
            </a:r>
            <a:endParaRPr lang="el-GR" sz="1200" dirty="0"/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505326BB-E71D-42F8-A807-B38F7DF8806D}"/>
              </a:ext>
            </a:extLst>
          </p:cNvPr>
          <p:cNvSpPr txBox="1"/>
          <p:nvPr/>
        </p:nvSpPr>
        <p:spPr>
          <a:xfrm>
            <a:off x="5994424" y="5634362"/>
            <a:ext cx="27717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40.000,00 </a:t>
            </a:r>
            <a:r>
              <a:rPr lang="el-GR">
                <a:latin typeface="Arial" panose="020B0604020202020204" pitchFamily="34" charset="0"/>
              </a:rPr>
              <a:t>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288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Spiros Antoniou</cp:lastModifiedBy>
  <cp:revision>28</cp:revision>
  <dcterms:created xsi:type="dcterms:W3CDTF">2021-05-19T11:41:06Z</dcterms:created>
  <dcterms:modified xsi:type="dcterms:W3CDTF">2021-06-30T14:12:02Z</dcterms:modified>
</cp:coreProperties>
</file>